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체력 개선 체감률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개선 체감</c:v>
                </c:pt>
                <c:pt idx="1">
                  <c:v>기타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87.0</c:v>
                </c:pt>
                <c:pt idx="1">
                  <c:v>13.0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가격 경쟁력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개별 구매</c:v>
                </c:pt>
                <c:pt idx="1">
                  <c:v>월 구독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100.0</c:v>
                </c:pt>
                <c:pt idx="1">
                  <c:v>75.0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바쁜 직장인과 학생들의 아침 영양 문제를 해결하는 프레시주스를 소개합니다.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많은 사람들이 건강의 중요성을 알지만, 시간 부족으로 인해 영양 섭취를 포기하고 있습니다.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직장인·학생·피트니스족의 서로 다른 건강 과제를 하나의 구독 서비스로 해결합니다.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프레시주스는 바쁜 일상 속에서 영양 불균형을 겪는 분들을 위해 준비된 솔루션입니다. 고단백·저당 설계로 체중과 체력을 동시에 관리하세요. 지금 구독하시면 첫 달 20% 할인 혜택을 드립니다.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예시 가정: 단백질 20g과 당 3g으로 간편함과 영양 기준을 함께 제공합니다.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실제 체험단을 통해 제품의 효능과 만족도를 확인했습니다.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경제적인 가격과 친환경 가치를 동시에 제공하여 고객의 지속적인 구독을 유도합니다.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건강·편의성·경제성이 겹치지 않으면서 구독의 핵심 혜택을 빠짐없이 설명합니다.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첫 달 할인 혜택을 통해 고객의 초기 진입 장벽을 낮추고 구독을 시작하도록 유도합니다.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프레시주스: 바쁜 일상을 위한 건강한 아침 습관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준비 시간 없이 챙기는 균형 잡힌 영양, 프레시주스 구독 서비스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바쁜 현대인을 위한 고단백·저당 영양 솔루션</a:t>
            </a:r>
          </a:p>
          <a:p>
            <a:pPr>
              <a:spcAft>
                <a:spcPts val="1000"/>
              </a:spcAft>
              <a:defRPr sz="1700"/>
            </a:pPr>
            <a:r>
              <a:t>지속 가능한 건강을 위한 정기 배송 서비스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ASSUMPTION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왜 아침을 거르시나요?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예시 가정: 바쁜 일상 속에서 균형 잡힌 영양 섭취는 사치가 되었습니다.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예시 가정: 직장인 65%가 과일·채소 섭취 부족</a:t>
            </a:r>
          </a:p>
          <a:p>
            <a:pPr>
              <a:spcAft>
                <a:spcPts val="1000"/>
              </a:spcAft>
              <a:defRPr sz="1700"/>
            </a:pPr>
            <a:r>
              <a:t>예시 가정: 대학생 52%가 아침 식사를 거름</a:t>
            </a:r>
          </a:p>
          <a:p>
            <a:pPr>
              <a:spcAft>
                <a:spcPts val="1000"/>
              </a:spcAft>
              <a:defRPr sz="1700"/>
            </a:pPr>
            <a:r>
              <a:t>시간 부족으로 인한 영양 불균형 심화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누구의 아침을 바꿀까요?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직장인·학생·피트니스족의 서로 다른 건강 과제를 하나의 구독 서비스로 해결합니다.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직장인: 빠른 아침 대용과 피로 관리</a:t>
            </a:r>
          </a:p>
          <a:p>
            <a:pPr>
              <a:spcAft>
                <a:spcPts val="1000"/>
              </a:spcAft>
              <a:defRPr sz="1700"/>
            </a:pPr>
            <a:r>
              <a:t>학생: 간편하고 균형 잡힌 아침</a:t>
            </a:r>
          </a:p>
          <a:p>
            <a:pPr>
              <a:spcAft>
                <a:spcPts val="1000"/>
              </a:spcAft>
              <a:defRPr sz="1700"/>
            </a:pPr>
            <a:r>
              <a:t>피트니스족: 단백질 보충과 저당 관리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프레시주스: 바쁜 일상을 위한 고단백·저당 영양 솔루션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준비 시간 0분, 정기 배송으로 매일 아침 건강한 영양을 챙기세요.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고단백(20g)·저당(3g) 설계로 체중 관리 및 체력 개선 최적화</a:t>
            </a:r>
          </a:p>
          <a:p>
            <a:pPr>
              <a:spcAft>
                <a:spcPts val="1000"/>
              </a:spcAft>
              <a:defRPr sz="1700"/>
            </a:pPr>
            <a:r>
              <a:t>정기 배송으로 바쁜 직장인·학생·피트니스족의 식단 관리 자동화</a:t>
            </a:r>
          </a:p>
          <a:p>
            <a:pPr>
              <a:spcAft>
                <a:spcPts val="1000"/>
              </a:spcAft>
              <a:defRPr sz="1700"/>
            </a:pPr>
            <a:r>
              <a:t>체험단 500명 중 87%가 체력 개선 효과 체감 (예시 가정)</a:t>
            </a: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11480"/>
            <a:ext cx="3383280" cy="19659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ASSUMPTION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한 병에 담은 명확한 기준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예시 가정: 단백질 20g과 당 3g으로 간편함과 영양 기준을 함께 제공합니다.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단백질 20g</a:t>
            </a:r>
          </a:p>
          <a:p>
            <a:pPr>
              <a:spcAft>
                <a:spcPts val="1000"/>
              </a:spcAft>
              <a:defRPr sz="1700"/>
            </a:pPr>
            <a:r>
              <a:t>당 3g</a:t>
            </a:r>
          </a:p>
          <a:p>
            <a:pPr>
              <a:spcAft>
                <a:spcPts val="1000"/>
              </a:spcAft>
              <a:defRPr sz="1700"/>
            </a:pPr>
            <a:r>
              <a:t>준비 시간 없이 바로 섭취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ASSUMPTION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검증된 효과와 고객 만족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예시 가정: 체험단 500명 중 87%가 체력 개선을 경험했습니다.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예시 가정: 체험단 500명 대상 만족도 조사</a:t>
            </a:r>
          </a:p>
          <a:p>
            <a:pPr>
              <a:spcAft>
                <a:spcPts val="1000"/>
              </a:spcAft>
              <a:defRPr sz="1700"/>
            </a:pPr>
            <a:r>
              <a:t>87%가 체력 개선에 실질적인 도움을 받았다고 응답</a:t>
            </a:r>
          </a:p>
          <a:p>
            <a:pPr>
              <a:spcAft>
                <a:spcPts val="1000"/>
              </a:spcAft>
              <a:defRPr sz="1700"/>
            </a:pPr>
            <a:r>
              <a:t>맛과 영양을 모두 잡은 검증된 레시피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583680" y="2971800"/>
          <a:ext cx="4846320" cy="292608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CONFIRMED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합리적인 구독 경제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개별 구매보다 25% 저렴하게, 매일 건강을 배송받으세요.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월 구독 시 개별 구매 대비 25% 비용 절감</a:t>
            </a:r>
          </a:p>
          <a:p>
            <a:pPr>
              <a:spcAft>
                <a:spcPts val="1000"/>
              </a:spcAft>
              <a:defRPr sz="1700"/>
            </a:pPr>
            <a:r>
              <a:t>지속 가능한 소비를 위한 100% 재활용 용기</a:t>
            </a:r>
          </a:p>
          <a:p>
            <a:pPr>
              <a:spcAft>
                <a:spcPts val="1000"/>
              </a:spcAft>
              <a:defRPr sz="1700"/>
            </a:pPr>
            <a:r>
              <a:t>지역 농산물 우선 사용으로 상생 가치 실현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583680" y="2971800"/>
          <a:ext cx="4846320" cy="292608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고객이 얻는 세 가지 가치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건강·편의성·경제성이 겹치지 않으면서 구독의 핵심 혜택을 빠짐없이 설명합니다.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건강: 균형 잡힌 영양과 체력 관리</a:t>
            </a:r>
          </a:p>
          <a:p>
            <a:pPr>
              <a:spcAft>
                <a:spcPts val="1000"/>
              </a:spcAft>
              <a:defRPr sz="1700"/>
            </a:pPr>
            <a:r>
              <a:t>편의성: 정기 배송과 간편한 아침 대용</a:t>
            </a:r>
          </a:p>
          <a:p>
            <a:pPr>
              <a:spcAft>
                <a:spcPts val="1000"/>
              </a:spcAft>
              <a:defRPr sz="1700"/>
            </a:pPr>
            <a:r>
              <a:t>경제성: 예시 가정 월 구독 25% 절감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5BEA"/>
                </a:solidFill>
              </a:defRPr>
            </a:pPr>
            <a:r>
              <a:t>SUGGESTION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지금 바로 시작하는 건강한 습관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20240"/>
            <a:ext cx="106984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900">
                <a:solidFill>
                  <a:srgbClr val="35516B"/>
                </a:solidFill>
              </a:defRPr>
            </a:pPr>
            <a:r>
              <a:t>첫 달 20% 할인 혜택으로 프레시주스를 경험하세요.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24128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700"/>
            </a:pPr>
            <a:r>
              <a:t>구독 신청 시 첫 달 20% 즉시 할인</a:t>
            </a:r>
          </a:p>
          <a:p>
            <a:pPr>
              <a:spcAft>
                <a:spcPts val="1000"/>
              </a:spcAft>
              <a:defRPr sz="1700"/>
            </a:pPr>
            <a:r>
              <a:t>바쁜 아침을 건강하게 바꾸는 가장 쉬운 방법</a:t>
            </a:r>
          </a:p>
          <a:p>
            <a:pPr>
              <a:spcAft>
                <a:spcPts val="1000"/>
              </a:spcAft>
              <a:defRPr sz="1700"/>
            </a:pPr>
            <a:r>
              <a:t>지금 바로 구독하고 체력 변화를 시작하세요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