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6d647e917e54dd3" /><Relationship Type="http://schemas.openxmlformats.org/officeDocument/2006/relationships/extended-properties" Target="/docProps/app.xml" Id="Rcfe430ba40a447cd" /><Relationship Type="http://schemas.openxmlformats.org/officeDocument/2006/relationships/officeDocument" Target="/ppt/presentation.xml" Id="R1a1eb5239cb546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614376cd7467c"/>
  </p:sldMasterIdLst>
  <p:notesMasterIdLst>
    <p:notesMasterId xmlns:r="http://schemas.openxmlformats.org/officeDocument/2006/relationships" r:id="R7ca4b490eb3a4884"/>
  </p:notesMasterIdLst>
  <p:sldIdLst>
    <p:sldId xmlns:r="http://schemas.openxmlformats.org/officeDocument/2006/relationships" id="256" r:id="R89589c09c1964526"/>
    <p:sldId xmlns:r="http://schemas.openxmlformats.org/officeDocument/2006/relationships" id="257" r:id="R3afbc495aabb4813"/>
    <p:sldId xmlns:r="http://schemas.openxmlformats.org/officeDocument/2006/relationships" id="258" r:id="R6fd498a2ccc144d8"/>
    <p:sldId xmlns:r="http://schemas.openxmlformats.org/officeDocument/2006/relationships" id="259" r:id="Rf9165c9272044df3"/>
    <p:sldId xmlns:r="http://schemas.openxmlformats.org/officeDocument/2006/relationships" id="260" r:id="R7428849753d84b3c"/>
    <p:sldId xmlns:r="http://schemas.openxmlformats.org/officeDocument/2006/relationships" id="261" r:id="R889d655cd59a4f25"/>
    <p:sldId xmlns:r="http://schemas.openxmlformats.org/officeDocument/2006/relationships" id="262" r:id="R3bb92f65d38d427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e833f37346348d0" /><Relationship Type="http://schemas.openxmlformats.org/officeDocument/2006/relationships/slideMaster" Target="/ppt/slideMasters/slideMaster1.xml" Id="R29b614376cd7467c" /><Relationship Type="http://schemas.openxmlformats.org/officeDocument/2006/relationships/notesMaster" Target="/ppt/notesMasters/notesMaster1.xml" Id="R7ca4b490eb3a4884" /><Relationship Type="http://schemas.openxmlformats.org/officeDocument/2006/relationships/presProps" Target="/ppt/presProps.xml" Id="R15407bb1d60e4a2d" /><Relationship Type="http://schemas.openxmlformats.org/officeDocument/2006/relationships/tableStyles" Target="/ppt/tableStyles.xml" Id="R4788497dea714908" /><Relationship Type="http://schemas.openxmlformats.org/officeDocument/2006/relationships/slide" Target="/ppt/slides/slide1.xml" Id="R89589c09c1964526" /><Relationship Type="http://schemas.openxmlformats.org/officeDocument/2006/relationships/slide" Target="/ppt/slides/slide2.xml" Id="R3afbc495aabb4813" /><Relationship Type="http://schemas.openxmlformats.org/officeDocument/2006/relationships/slide" Target="/ppt/slides/slide3.xml" Id="R6fd498a2ccc144d8" /><Relationship Type="http://schemas.openxmlformats.org/officeDocument/2006/relationships/slide" Target="/ppt/slides/slide4.xml" Id="Rf9165c9272044df3" /><Relationship Type="http://schemas.openxmlformats.org/officeDocument/2006/relationships/slide" Target="/ppt/slides/slide5.xml" Id="R7428849753d84b3c" /><Relationship Type="http://schemas.openxmlformats.org/officeDocument/2006/relationships/slide" Target="/ppt/slides/slide6.xml" Id="R889d655cd59a4f25" /><Relationship Type="http://schemas.openxmlformats.org/officeDocument/2006/relationships/slide" Target="/ppt/slides/slide7.xml" Id="R3bb92f65d38d42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ba03b0edce784473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9c45a34c021417f" /><Relationship Type="http://schemas.openxmlformats.org/officeDocument/2006/relationships/notesMaster" Target="/ppt/notesMasters/notesMaster1.xml" Id="Re2b86ed49da0425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85dcf4178eba4a1a" /><Relationship Type="http://schemas.openxmlformats.org/officeDocument/2006/relationships/notesMaster" Target="/ppt/notesMasters/notesMaster1.xml" Id="Rd14c6230902a49a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11d8b9d33ab44e5" /><Relationship Type="http://schemas.openxmlformats.org/officeDocument/2006/relationships/notesMaster" Target="/ppt/notesMasters/notesMaster1.xml" Id="R807d4b2b07ed4a3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c31ac1fe71844f8f" /><Relationship Type="http://schemas.openxmlformats.org/officeDocument/2006/relationships/notesMaster" Target="/ppt/notesMasters/notesMaster1.xml" Id="Rec33e13a6ae04e36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c264809f7f84d8e" /><Relationship Type="http://schemas.openxmlformats.org/officeDocument/2006/relationships/notesMaster" Target="/ppt/notesMasters/notesMaster1.xml" Id="R3a32432517114ccc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64d3128e2104d9d" /><Relationship Type="http://schemas.openxmlformats.org/officeDocument/2006/relationships/notesMaster" Target="/ppt/notesMasters/notesMaster1.xml" Id="R0d5777e450f74dc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1baa858ecfc46ee" /><Relationship Type="http://schemas.openxmlformats.org/officeDocument/2006/relationships/notesMaster" Target="/ppt/notesMasters/notesMaster1.xml" Id="Rfff9670f2f3347c0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대상 프로젝트: C:/Users/misoh/TTJ/naver/custom-blog-writer 및 C:/Users/misoh/TTJ/tistory/custom-blog-writer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프로젝트의 현재 UI와 정책을 기준으로 정리했다. 네이버는 자동 공개를 범위에 넣지 않는다.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이 문장은 사용자와 합의한 MVP 가정이다. 트래픽 증가가 수익 증가를 보장한다는 뜻은 아니다.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MoSCoW 분류. 현재 앱 기능과 다음 MVP 요구를 함께 표시한다.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상세 Yes/No 판단과 오류 처리는 FigJam 유저 플로우에 제공한다.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네이버와 티스토리 앱은 독립 실행을 유지한다. 공통 작업 ID와 성과 모델만 연결한다.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수치는 다음 MVP의 목표다. 현재 달성 실적이 아니다.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ee6ae95eee40dd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9758eb2998a459d" /><Relationship Type="http://schemas.openxmlformats.org/officeDocument/2006/relationships/slideLayout" Target="/ppt/slideLayouts/slideLayout1.xml" Id="R96f2f67d54be4293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f2f67d54be4293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02cbe95924cbf" /><Relationship Type="http://schemas.openxmlformats.org/officeDocument/2006/relationships/notesSlide" Target="/ppt/notesSlides/notesSlide1.xml" Id="R65c627ca3e484d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f3a2bd2384c88" /><Relationship Type="http://schemas.openxmlformats.org/officeDocument/2006/relationships/notesSlide" Target="/ppt/notesSlides/notesSlide2.xml" Id="R0554c1db96e140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73d4a991854d8e" /><Relationship Type="http://schemas.openxmlformats.org/officeDocument/2006/relationships/notesSlide" Target="/ppt/notesSlides/notesSlide3.xml" Id="R60ba6d51b305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919f12a3d41a4" /><Relationship Type="http://schemas.openxmlformats.org/officeDocument/2006/relationships/notesSlide" Target="/ppt/notesSlides/notesSlide4.xml" Id="Rd204d7bb5ef7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a47a8c8dc4d37" /><Relationship Type="http://schemas.openxmlformats.org/officeDocument/2006/relationships/notesSlide" Target="/ppt/notesSlides/notesSlide5.xml" Id="R3909c29495aa48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405f07be747d3" /><Relationship Type="http://schemas.openxmlformats.org/officeDocument/2006/relationships/notesSlide" Target="/ppt/notesSlides/notesSlide6.xml" Id="R9370fec18f8140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53b0f10844b26" /><Relationship Type="http://schemas.openxmlformats.org/officeDocument/2006/relationships/notesSlide" Target="/ppt/notesSlides/notesSlide7.xml" Id="R1b0da232e44640d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14272B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37BDA15-584B-435F-8932-CAF2065C3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0"/>
            <a:ext cx="4905375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5BEDC98-049E-4EDC-9E23-D32B5C0CF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66750"/>
            <a:ext cx="2095500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1D3B40"/>
          </a:solidFill>
          <a:ln xmlns:a="http://schemas.openxmlformats.org/drawingml/2006/main" w="9525">
            <a:solidFill>
              <a:srgbClr val="1D3B40"/>
            </a:solidFill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9443D7C-734E-4C4A-8E40-7F07AA917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6750"/>
            <a:ext cx="1943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E8F8F2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E8F8F2"/>
                </a:solidFill>
                <a:latin typeface="Arial"/>
                <a:ea typeface="Arial"/>
                <a:cs typeface="Arial"/>
              </a:rPr>
              <a:t>02 · PART 2 · CLASS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5DFA13B-172F-4764-B4DB-9C5888734F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24000"/>
            <a:ext cx="6191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멀티채널 콘텐츠 운영</a:t>
            </a:r>
          </a:p>
          <a:p xmlns:a="http://schemas.openxmlformats.org/drawingml/2006/main">
            <a:pPr algn="l">
              <a:defRPr sz="40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MVP와 PRD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61C9CDF-F67F-4417-AE30-50F8187E2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33750"/>
            <a:ext cx="5905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CDE2D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CDE2DF"/>
                </a:solidFill>
                <a:latin typeface="Arial"/>
                <a:ea typeface="Arial"/>
                <a:cs typeface="Arial"/>
              </a:rPr>
              <a:t>네이버와 티스토리 콘텐츠 제작부터</a:t>
            </a:r>
          </a:p>
          <a:p xmlns:a="http://schemas.openxmlformats.org/drawingml/2006/main">
            <a:pPr algn="l">
              <a:defRPr sz="1875" b="0">
                <a:solidFill>
                  <a:srgbClr val="CDE2D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CDE2DF"/>
                </a:solidFill>
                <a:latin typeface="Arial"/>
                <a:ea typeface="Arial"/>
                <a:cs typeface="Arial"/>
              </a:rPr>
              <a:t>플랫폼별 광고수익 학습까지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C55681-E7CA-4307-81E7-3893F0CEA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333500"/>
            <a:ext cx="142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03C75A"/>
          </a:solidFill>
          <a:ln xmlns:a="http://schemas.openxmlformats.org/drawingml/2006/main" w="9525">
            <a:solidFill>
              <a:srgbClr val="03C75A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2F069C7-1680-460C-A3B7-A4047E2C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333500"/>
            <a:ext cx="1428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N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2CBF0CE-EAF8-4849-980F-9AB10C420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429000"/>
            <a:ext cx="1428750" cy="1428750"/>
          </a:xfrm>
          <a:prstGeom xmlns:a="http://schemas.openxmlformats.org/drawingml/2006/main" prst="roundRect">
            <a:avLst>
              <a:gd name="adj" fmla="val 5333"/>
            </a:avLst>
          </a:prstGeom>
          <a:solidFill xmlns:a="http://schemas.openxmlformats.org/drawingml/2006/main">
            <a:srgbClr val="F26B38"/>
          </a:solidFill>
          <a:ln xmlns:a="http://schemas.openxmlformats.org/drawingml/2006/main" w="9525">
            <a:solidFill>
              <a:srgbClr val="F26B3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D730345-3910-4508-8AC5-B40C4B2C54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0" y="3429000"/>
            <a:ext cx="14287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2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D7006DE-5167-4D8E-A338-ACB139B2A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096000"/>
            <a:ext cx="2095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9FC2BD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9FC2BD"/>
                </a:solidFill>
                <a:latin typeface="Arial"/>
                <a:ea typeface="Arial"/>
                <a:cs typeface="Arial"/>
              </a:rPr>
              <a:t>2026.09</a:t>
            </a:r>
          </a:p>
        </p:txBody>
      </p:sp>
    </p:spTree>
    <p:extLst>
      <p:ext uri="{BB962C8B-B14F-4D97-AF65-F5344CB8AC3E}">
        <p14:creationId xmlns:p14="http://schemas.microsoft.com/office/powerpoint/2010/main" val="41331304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A399BE-0D89-43EB-B284-229011499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2E92B55-C7EB-4CE0-A040-DE115A760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01 · TARGET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30FC88E-E8CF-4462-96B4-0F393EE36C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대상 사용자와 현재 도구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99039EA-E83B-4FCB-8E12-A22FCC0D3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두 앱의 실제 실행 흐름을 성과 학습까지 확장한다.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8D67760-D154-4359-8A84-FC6506BC6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33337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B3C14E-4FDA-43F9-9816-7ACDA8E84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대상 사용자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40ED72B-2ED4-4418-910F-31A51B986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2952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여러 네이버·티스토리 계정을 운영하며 키워드, 원고, 이미지, 검수와 게시 결과를 매일 확인하는 1인 콘텐츠 운영자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4161B9E-0134-448B-A663-14109E151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29125" y="2095500"/>
            <a:ext cx="33337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255B105-BC63-410F-899E-31AE10A642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266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네이버 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32A7B0C-78CA-4566-B96E-350019D0A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2686050"/>
            <a:ext cx="2952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키워드와 콘텐츠를 만들고 SmartEditor에 주입한다. 운영자가 검수한 뒤 직접 저장하고 발행한다.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F2342F3-EBEA-4F6C-B83C-C9A9C562C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48650" y="2095500"/>
            <a:ext cx="3333750" cy="2571750"/>
          </a:xfrm>
          <a:prstGeom xmlns:a="http://schemas.openxmlformats.org/drawingml/2006/main" prst="roundRect">
            <a:avLst>
              <a:gd name="adj" fmla="val 2963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732303-7A24-4B6B-AF7F-034A685F4C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266950"/>
            <a:ext cx="29527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티스토리 앱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723DD4-4978-412B-B3C7-1CF2E7FBB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39150" y="2686050"/>
            <a:ext cx="295275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계정별 세션을 분리하고 초안, 승인, 공개 큐와 게시 결과를 관리한다.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0F5ACC-8418-49CE-A8BA-5A13F8A6A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95875"/>
            <a:ext cx="1097280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14272B"/>
          </a:solidFill>
          <a:ln xmlns:a="http://schemas.openxmlformats.org/drawingml/2006/main" w="9525">
            <a:solidFill>
              <a:srgbClr val="14272B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758A220-8E54-4288-9F95-28AD72370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14950"/>
            <a:ext cx="857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8F8F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E8F8F2"/>
                </a:solidFill>
                <a:latin typeface="Arial"/>
                <a:ea typeface="Arial"/>
                <a:cs typeface="Arial"/>
              </a:rPr>
              <a:t>문제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279109-1E6F-459E-BB49-2A4BE445D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66875" y="5219700"/>
            <a:ext cx="93345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작업 결과와 트래픽, AdPost·AdSense 수익이 분리되어 다음 콘텐츠 결정을 경험에 의존한다.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0263B42-AC57-40F6-B16A-89562FF5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003114-4372-4317-B55B-EBF85F2D3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2/7</a:t>
            </a:r>
          </a:p>
        </p:txBody>
      </p:sp>
    </p:spTree>
    <p:extLst>
      <p:ext uri="{BB962C8B-B14F-4D97-AF65-F5344CB8AC3E}">
        <p14:creationId xmlns:p14="http://schemas.microsoft.com/office/powerpoint/2010/main" val="15199185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75199D2-0521-4DE3-B953-4D5028E04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736AF0C-A38F-4CC2-8464-B5F01173D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02 · HYPOTHESIS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F93B7B1-6D29-4D7E-BF16-B3DA82D7F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핵심 가설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2BB01AC-B0BC-4729-BD23-C6C997A0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플랫폼마다 트래픽과 광고수익을 같은 기간에 비교한다.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DCD5D41-0EBD-4594-928C-4B385BE1E7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38375"/>
            <a:ext cx="2333625" cy="2047875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BDFE64A-3CD2-4EAA-BF3F-7617CF320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0982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생성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2DF3C48-A21A-41B3-9A32-820F9AD79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28925"/>
            <a:ext cx="195262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키워드 선정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원고·이미지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96CA46-3D30-4A39-94E1-DE2B4F69D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905125"/>
            <a:ext cx="323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72A6BB5-6484-47D7-A60A-DD190FCDF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238375"/>
            <a:ext cx="2333625" cy="2047875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8F258CE-C705-4AF4-A8A5-3606F8E6A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40982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게시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9E3D6B5-5D08-47C8-8C11-08D662B0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2828925"/>
            <a:ext cx="195262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네이버 초안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티스토리 승인 공개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168EB4C-8C46-4FAC-ABD0-575CB5A3C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29300" y="2905125"/>
            <a:ext cx="323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2394FA-970B-4E9F-8FC7-DB08DA49E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38375"/>
            <a:ext cx="2333625" cy="2047875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0C7816-E0C4-4258-B84A-E4AD16061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40982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측정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505B0A-6A65-4002-AD3D-C213583E9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828925"/>
            <a:ext cx="195262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Naver API·AdPost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GA4·Clarity·AdSense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B3AF7F4-4FBC-41F1-B0AA-3F813D131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48700" y="2905125"/>
            <a:ext cx="3238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7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27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00FE800-BEC7-4C6E-A914-2CD364E09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38375"/>
            <a:ext cx="2333625" cy="2047875"/>
          </a:xfrm>
          <a:prstGeom xmlns:a="http://schemas.openxmlformats.org/drawingml/2006/main" prst="roundRect">
            <a:avLst>
              <a:gd name="adj" fmla="val 3721"/>
            </a:avLst>
          </a:prstGeom>
          <a:solidFill xmlns:a="http://schemas.openxmlformats.org/drawingml/2006/main">
            <a:srgbClr val="EEF8C9"/>
          </a:solidFill>
          <a:ln xmlns:a="http://schemas.openxmlformats.org/drawingml/2006/main" w="9525">
            <a:solidFill>
              <a:srgbClr val="EEF8C9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EF550B3-AFA2-4AD4-A5D0-9957AB72C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409825"/>
            <a:ext cx="1952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개선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5D5037-6B4D-4E78-B175-6C74F06AF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828925"/>
            <a:ext cx="1952625" cy="1285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다음 키워드와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콘텐츠 유형 결정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0DD14F-7645-4DF0-9244-C73B2FE6D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810125"/>
            <a:ext cx="10791825" cy="10477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14272B"/>
          </a:solidFill>
          <a:ln xmlns:a="http://schemas.openxmlformats.org/drawingml/2006/main" w="9525">
            <a:solidFill>
              <a:srgbClr val="14272B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7B4B72-F0F9-464E-8F1E-0660F8B103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000625"/>
            <a:ext cx="1714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8F8F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8F8F2"/>
                </a:solidFill>
                <a:latin typeface="Arial"/>
                <a:ea typeface="Arial"/>
                <a:cs typeface="Arial"/>
              </a:rPr>
              <a:t>검증할 문장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27D183-23D4-4159-B92D-DECC0E9BB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314950"/>
            <a:ext cx="9953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트래픽과 광고수익 변화를 다음 콘텐츠에 반영하면 지속적인 수익 가능성이 높은 생산 패턴을 찾을 수 있다.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42BFBD38-B988-470F-BC1B-8F9995E7C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5D29816-1F3E-4121-A431-4510AA598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3/7</a:t>
            </a:r>
          </a:p>
        </p:txBody>
      </p:sp>
    </p:spTree>
    <p:extLst>
      <p:ext uri="{BB962C8B-B14F-4D97-AF65-F5344CB8AC3E}">
        <p14:creationId xmlns:p14="http://schemas.microsoft.com/office/powerpoint/2010/main" val="92244503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16924E66-BDE4-4695-9626-8C9B694F4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9100348-E50D-4BFB-BFD7-8A92A7813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03 · MVP PRIORITY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9AC089E-5CC1-4523-AB7B-2A9A55CE8A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MVP 기능 우선순위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5568CFD-8B05-4F09-A2CD-5DA2C921A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첫 20회 작업에서 안전한 완료와 성과 연결을 검증한다.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9E36921-9F66-463D-9E79-ECF558971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9621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F64C056-98FA-4D9F-913B-D954E8949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0383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E8DB3C-187C-4F6F-87B9-673F3D38D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383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MUST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378503-5BE6-4BE8-9C11-DF15E247A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0288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플랫폼·계정·대상 블로그 확인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455442-4E13-4ED9-95B4-E2511F991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4955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B6FE0A2-B911-45D2-A276-058088568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717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EF83CB-9008-4339-941E-F5EBFDC3F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5717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MUST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F71856-BADC-4FFD-8500-524000547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25622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키워드 출처, 원고·이미지, 미리보기, 승인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9D7201D-1AEB-4C3B-BCFC-E687934DF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0289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83AFA892-F14F-4F45-9217-95B14F6A40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1051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7A61A8-52B9-4B21-926B-25C910BC1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1051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MUST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F617A24-6793-42D6-8F27-99FE0665B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0956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네이버 초안과 티스토리 승인 공개 정책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CA50C6F-9E13-4676-946E-EECFCB48F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94DF659-7941-499C-9317-F103BA094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385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84E4BA0-1CA6-46AF-BE67-59A82C2E3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6385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MUST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03F585D-422F-48BA-9F04-76405ADC1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36290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작업 ID, 결과 검증, 중복 방지, 실패 복구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32F525D-6C02-411E-B78D-E70E700C2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9D0CE1-A90E-4AAB-BB02-E098D0F08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719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B31F443-D238-47A0-9E5E-CE2BA22FC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1719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MUST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4C0E903-587F-4F1B-9AEA-7B4DF3516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1624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Naver API·AdPost와 GA4·Clarity·AdSense 연결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AE9FB51-552F-4B11-8509-A10F6D8342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6291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AA65C6-F886-4FFE-B545-90CBA5EE4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7053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D0FFC49-1175-474D-841A-93BEBA03B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7053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SHOULD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2914222-9499-4A71-983C-234C6BD61E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46958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예약 보호와 작업 이력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7472521-D89C-4848-8A25-EAD985129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625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085670A-5B47-4364-89B3-D31055CF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2387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621AAFE-DBAE-4D2D-9DA7-0762BEEA0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2387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COULD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7234F1E-954C-455A-8317-28FD58636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2292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성과 기반 키워드·콘텐츠 추천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75821439-0B83-4097-B810-94E92518B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695950"/>
            <a:ext cx="10763250" cy="466725"/>
          </a:xfrm>
          <a:prstGeom xmlns:a="http://schemas.openxmlformats.org/drawingml/2006/main" prst="roundRect">
            <a:avLst>
              <a:gd name="adj" fmla="val 16327"/>
            </a:avLst>
          </a:prstGeom>
          <a:solidFill xmlns:a="http://schemas.openxmlformats.org/drawingml/2006/main">
            <a:srgbClr val="FFE5E5"/>
          </a:solidFill>
          <a:ln xmlns:a="http://schemas.openxmlformats.org/drawingml/2006/main" w="9525">
            <a:solidFill>
              <a:srgbClr val="FFE5E5"/>
            </a:solidFill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BA01E05-A1FD-4C7A-8527-38F2CF70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772150"/>
            <a:ext cx="1000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0806266-3672-4C3A-BA14-00F6F5BB0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772150"/>
            <a:ext cx="847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WON'T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72874BC2-E9F9-4D87-9B4D-1305B6E7D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52625" y="5762625"/>
            <a:ext cx="90487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CAPTCHA 우회, 무검수 공개, 클릭 유도, 수익 보장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880C7C50-7D21-44D7-9171-FEA84AD9B6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C0F6217-ECD6-4614-BB07-BD5E7A5FA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4/7</a:t>
            </a:r>
          </a:p>
        </p:txBody>
      </p:sp>
    </p:spTree>
    <p:extLst>
      <p:ext uri="{BB962C8B-B14F-4D97-AF65-F5344CB8AC3E}">
        <p14:creationId xmlns:p14="http://schemas.microsoft.com/office/powerpoint/2010/main" val="205461508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BC50B38-DF96-433E-AAD9-2FFCF4E2A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090EFFF-C069-4CD3-8FA2-69E13045B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04 · USER FLOW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859FA6-3258-436F-896F-F826A6491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플랫폼별 안전한 게시와 공통 성과 학습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CB31287-2A9E-415C-BC84-1F087744A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판단과 복구 경로를 같은 작업 ID 안에 둔다.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9FDC78-CC0A-4356-BB71-40DCC449F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833D801-83F1-49D4-A93E-1C6C10980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계정 확인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FF2F9B4-0EC5-47D2-8A91-D16030419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95475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AB3818-E99A-4F7C-8E2F-DF69A6D82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43125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B6E7D5-5664-4871-A8EC-7367335646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19325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키워드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B97A815-926F-4AE8-92CD-3E37FEF9D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A2D088-7620-4540-B1B2-C82108748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D17211A-7CD0-481B-9D85-74606B676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67150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생성·검수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2F8368-9493-4AA7-8F4C-C125A1BF2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341250-59A8-45C0-8D94-6E86824FA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38775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8750191-B4CA-4F1B-B0E6-A84958FC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14975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플랫폼 분기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6A5A3F8-4041-4C48-A1AF-14E51023F4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39EA641-6251-4FCA-9123-2308BC656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EF8C9"/>
          </a:solidFill>
          <a:ln xmlns:a="http://schemas.openxmlformats.org/drawingml/2006/main" w="9525">
            <a:solidFill>
              <a:srgbClr val="EEF8C9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31E067F-68E9-4DB5-A4E3-584C83F4B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결과 검증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B76562-D75C-4871-A6A1-D0B95CF133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86775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24BE4B-4024-497C-8089-D06F0580B1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34425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E8ED92F-21B4-4D1E-9CFC-5930D03E7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성과 측정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D2AF5FE-ADDF-4175-8D5D-F5E864802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34600" y="2400300"/>
            <a:ext cx="238125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35086B-0010-4880-B61E-31697190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82250" y="2190750"/>
            <a:ext cx="1381125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EEF8C9"/>
          </a:solidFill>
          <a:ln xmlns:a="http://schemas.openxmlformats.org/drawingml/2006/main" w="9525">
            <a:solidFill>
              <a:srgbClr val="EEF8C9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D83A168-15E1-4A45-AF6B-EC665291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58450" y="2381250"/>
            <a:ext cx="1228725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다음 결정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452C84F-A67B-4CD8-82E1-30C95DC96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67125"/>
            <a:ext cx="51435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A70961-AB9E-453B-BFE3-97FE7A6D8D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8385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네이버 경로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7FF8A6-2263-428E-8D91-9B8EB55FE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4257675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SmartEditor 초안 주입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운영자 직접 저장·발행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공개 URL을 작업에 연결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983A0E7-A171-4E67-8B5E-CA3147A17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67125"/>
            <a:ext cx="5143500" cy="1619250"/>
          </a:xfrm>
          <a:prstGeom xmlns:a="http://schemas.openxmlformats.org/drawingml/2006/main" prst="roundRect">
            <a:avLst>
              <a:gd name="adj" fmla="val 4706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1218EDBC-FFED-4770-9611-AC59A97AB6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838575"/>
            <a:ext cx="4762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티스토리 경로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EB71CC68-1E61-4069-8988-269117BD6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257675"/>
            <a:ext cx="4762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승인 작업만 공개 큐 진입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로그인·CAPTCHA 확인 후 재개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URL·본문·이미지 검증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B67CE1B-23B2-4582-B075-329EE902D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41897BA-EF10-480F-A815-A042A4F5BC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5/7</a:t>
            </a:r>
          </a:p>
        </p:txBody>
      </p:sp>
    </p:spTree>
    <p:extLst>
      <p:ext uri="{BB962C8B-B14F-4D97-AF65-F5344CB8AC3E}">
        <p14:creationId xmlns:p14="http://schemas.microsoft.com/office/powerpoint/2010/main" val="101477705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FA73096-6856-4F0E-AAC4-986CDF647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DCC9EA3-638F-4A97-94DF-1A14225D4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05 · ARCHITECTURE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4E13C44-6485-4CC8-B208-BC94A488E7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두 앱을 유지하는 공통 작업·성과 구조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D655862-7E40-4D80-9235-4C207EBD0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초기 MVP는 앱 코드를 합치지 않고 연결 모델을 통일한다.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6C552E-20CC-4656-9301-DF92F158D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2095500"/>
            <a:ext cx="1952625" cy="25717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D31AA06-8259-4337-892F-E3E21827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26695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입력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77161B2-13A6-4078-A66C-D3E4C76D9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" y="2686050"/>
            <a:ext cx="1571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플랫폼·계정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키워드 소스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B392BE-A425-47E2-9C8D-E3A789649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28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AE1972-98C0-410C-B1CA-A1B8A9D8F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14625" y="2095500"/>
            <a:ext cx="1952625" cy="25717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6EA6CEA-E5BB-4771-97E0-D4E9B7A327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26695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공통 생성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E84BA0E-F1D4-4A33-9003-4FF32A646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05125" y="2686050"/>
            <a:ext cx="1571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작업 ID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원고·이미지·검수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4015D59-70DB-4825-8079-A283548EB4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86300" y="3143250"/>
            <a:ext cx="28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48ECFC6-C6BD-4E33-AA94-B73F3B8E03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00625" y="2095500"/>
            <a:ext cx="1952625" cy="25717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2EEA53D-D9A5-41DB-9217-5767B78D6D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26695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플랫폼 어댑터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4E33286-9CB8-4262-A922-E807B2140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91125" y="2686050"/>
            <a:ext cx="1571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Naver SmartEditor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Tistory Editor·세션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1227369-2188-4294-A1C3-4721EC7CC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143250"/>
            <a:ext cx="28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B598107-6108-4935-A998-B99A09B2E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86625" y="2095500"/>
            <a:ext cx="1952625" cy="25717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EEF8C9"/>
          </a:solidFill>
          <a:ln xmlns:a="http://schemas.openxmlformats.org/drawingml/2006/main" w="9525">
            <a:solidFill>
              <a:srgbClr val="EEF8C9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6D5CF58-8803-42F7-9F42-1BCB55467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26695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결과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12A7446-185A-44E8-8898-FFA4F2D8E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2686050"/>
            <a:ext cx="1571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초안·공개 URL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이력·복구 상태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A36B1C-E7B7-42EE-9803-0373C7941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143250"/>
            <a:ext cx="2857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E23E95-637C-4C5D-AA23-159EA3A08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2625" y="2095500"/>
            <a:ext cx="1952625" cy="2571750"/>
          </a:xfrm>
          <a:prstGeom xmlns:a="http://schemas.openxmlformats.org/drawingml/2006/main" prst="roundRect">
            <a:avLst>
              <a:gd name="adj" fmla="val 3902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EC25E52-0F72-4E8D-9544-8F7123E26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266950"/>
            <a:ext cx="15716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성과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5D5E16-1DCA-4B2A-B675-3EA4F80164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63125" y="2686050"/>
            <a:ext cx="1571625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API·GA4·Clarity</a:t>
            </a:r>
          </a:p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AdPost·AdSense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10B901F-2CDF-4D5E-A63D-6ADBD1DC0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095875"/>
            <a:ext cx="10725150" cy="762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14272B"/>
          </a:solidFill>
          <a:ln xmlns:a="http://schemas.openxmlformats.org/drawingml/2006/main" w="9525">
            <a:solidFill>
              <a:srgbClr val="14272B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AB7956-A92E-4191-BEBF-819B7DF96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86375"/>
            <a:ext cx="1333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8F8F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8F8F2"/>
                </a:solidFill>
                <a:latin typeface="Arial"/>
                <a:ea typeface="Arial"/>
                <a:cs typeface="Arial"/>
              </a:rPr>
              <a:t>보호 규칙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E029C80-FC25-4747-AA9B-B48352443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38375" y="5219700"/>
            <a:ext cx="8572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비밀키는 서버에서 관리 · 미측정과 0원 분리 · 플랫폼 수익률 별도 계산 · 기존 URL 우선 복구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9E75E48-9A53-4702-BB45-3AACFB00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BBFFF4F-595A-4897-888B-31794548D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6/7</a:t>
            </a:r>
          </a:p>
        </p:txBody>
      </p:sp>
    </p:spTree>
    <p:extLst>
      <p:ext uri="{BB962C8B-B14F-4D97-AF65-F5344CB8AC3E}">
        <p14:creationId xmlns:p14="http://schemas.microsoft.com/office/powerpoint/2010/main" val="96308633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964F92-201F-4BAD-8A42-1190F7C0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"/>
            <a:ext cx="1762125" cy="32385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454E551-9ECD-49DC-9E5E-94BCE2E7E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1950"/>
            <a:ext cx="16097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06 · VALIDATION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D90E94-3179-46F7-89BA-17F72F0D4D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00100"/>
            <a:ext cx="109537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2550" b="1">
                <a:solidFill>
                  <a:srgbClr val="14272B"/>
                </a:solidFill>
                <a:latin typeface="Arial"/>
                <a:ea typeface="Arial"/>
                <a:cs typeface="Arial"/>
              </a:rPr>
              <a:t>4주 검증 계획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ECBB8B-EE5F-4C22-9087-CB47D631D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381125"/>
            <a:ext cx="10953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607277"/>
                </a:solidFill>
                <a:latin typeface="Arial"/>
                <a:ea typeface="Arial"/>
                <a:cs typeface="Arial"/>
              </a:rPr>
              <a:t>제품 안정성과 광고수익 학습을 순서대로 확인한다.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8EE80FE-7CED-4AAE-97A6-DBA8ECCCB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95500"/>
            <a:ext cx="25431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E8F8F2"/>
          </a:solidFill>
          <a:ln xmlns:a="http://schemas.openxmlformats.org/drawingml/2006/main" w="9525">
            <a:solidFill>
              <a:srgbClr val="E8F8F2"/>
            </a:solidFill>
          </a:ln>
        </p:spPr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3DDF023-BD61-44B2-A012-7F81A4C37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66950"/>
            <a:ext cx="2162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1주차  공통 작업 모델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F6F4ECA-1CD3-4C6B-B9E8-FC3946639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86050"/>
            <a:ext cx="21621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계정·키워드·초안·승인·결과 상태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A7B45A5-50B5-4F57-9FC8-890386EA77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95500"/>
            <a:ext cx="25431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EAF2FF"/>
          </a:solidFill>
          <a:ln xmlns:a="http://schemas.openxmlformats.org/drawingml/2006/main" w="9525">
            <a:solidFill>
              <a:srgbClr val="EAF2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104475-B6C8-499B-81AE-8FF5AB8B2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266950"/>
            <a:ext cx="2162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2주차  안전한 실행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181B0F5-194A-4740-990C-E41471921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24250" y="2686050"/>
            <a:ext cx="21621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네이버 초안, 티스토리 승인 공개와 복구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63C1CBB-016B-482C-BAE0-D8E6165EC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57900" y="2095500"/>
            <a:ext cx="25431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FFF2CC"/>
          </a:solidFill>
          <a:ln xmlns:a="http://schemas.openxmlformats.org/drawingml/2006/main" w="9525">
            <a:solidFill>
              <a:srgbClr val="FFF2CC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E928E2-33BB-438A-9839-A33CFA4F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66950"/>
            <a:ext cx="2162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3주차  성과 연결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6E89776-9BCF-49A1-A471-E1DD2F876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686050"/>
            <a:ext cx="21621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플랫폼별 트래픽과 광고수익의 기간 연결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E4A0ED2-77C1-430A-851B-8083591241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82050" y="2095500"/>
            <a:ext cx="2543175" cy="2238375"/>
          </a:xfrm>
          <a:prstGeom xmlns:a="http://schemas.openxmlformats.org/drawingml/2006/main" prst="roundRect">
            <a:avLst>
              <a:gd name="adj" fmla="val 3404"/>
            </a:avLst>
          </a:prstGeom>
          <a:solidFill xmlns:a="http://schemas.openxmlformats.org/drawingml/2006/main">
            <a:srgbClr val="EEF8C9"/>
          </a:solidFill>
          <a:ln xmlns:a="http://schemas.openxmlformats.org/drawingml/2006/main" w="9525">
            <a:solidFill>
              <a:srgbClr val="EEF8C9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2425BCB-F20B-46E2-A468-8006287F8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266950"/>
            <a:ext cx="216217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087F7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87F73"/>
                </a:solidFill>
                <a:latin typeface="Arial"/>
                <a:ea typeface="Arial"/>
                <a:cs typeface="Arial"/>
              </a:rPr>
              <a:t>4주차  학습 반복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903489-91C7-40F2-A59C-B779373C6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72550" y="2686050"/>
            <a:ext cx="2162175" cy="1476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14272B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14272B"/>
                </a:solidFill>
                <a:latin typeface="Arial"/>
                <a:ea typeface="Arial"/>
                <a:cs typeface="Arial"/>
              </a:rPr>
              <a:t>7일·14일 결과와 다음 콘텐츠 결정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580CB3-5051-480F-8F1C-6DA803741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62500"/>
            <a:ext cx="10725150" cy="11430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14272B"/>
          </a:solidFill>
          <a:ln xmlns:a="http://schemas.openxmlformats.org/drawingml/2006/main" w="9525">
            <a:solidFill>
              <a:srgbClr val="14272B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E830A8E-36DA-4013-8579-FEA54D950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33950"/>
            <a:ext cx="1428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E8F8F2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E8F8F2"/>
                </a:solidFill>
                <a:latin typeface="Arial"/>
                <a:ea typeface="Arial"/>
                <a:cs typeface="Arial"/>
              </a:rPr>
              <a:t>성공 기준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21700E1-5CF4-4325-8DEF-37AB349CD9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5238750"/>
            <a:ext cx="9906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결과 검증 완료율 95% 이상 · 오발행 0건 · 중복 공개 0건 · 같은 작업 복구율 90% 이상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3A4586A-DF75-4F95-BF0B-3EC26974BC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D4E4E0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D8E3018-2860-4698-B414-871E978E7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825" b="1">
                <a:solidFill>
                  <a:srgbClr val="607277"/>
                </a:solidFill>
                <a:latin typeface="Arial"/>
                <a:ea typeface="Arial"/>
                <a:cs typeface="Arial"/>
              </a:defRPr>
            </a:pPr>
            <a:r>
              <a:rPr sz="825" b="1">
                <a:solidFill>
                  <a:srgbClr val="607277"/>
                </a:solidFill>
                <a:latin typeface="Arial"/>
                <a:ea typeface="Arial"/>
                <a:cs typeface="Arial"/>
              </a:rPr>
              <a:t>SPRINT MISSION 3   7/7</a:t>
            </a:r>
          </a:p>
        </p:txBody>
      </p:sp>
    </p:spTree>
    <p:extLst>
      <p:ext uri="{BB962C8B-B14F-4D97-AF65-F5344CB8AC3E}">
        <p14:creationId xmlns:p14="http://schemas.microsoft.com/office/powerpoint/2010/main" val="10161767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2026-09-07T07:19:45.1000000Z</dcterms:created>
  <dcterms:modified xsi:type="dcterms:W3CDTF">2026-09-07T07:19:45.1000000Z</dcterms:modified>
</coreProperties>
</file>